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583"/>
    <a:srgbClr val="1D71B7"/>
    <a:srgbClr val="008D97"/>
    <a:srgbClr val="BD4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5CE93-1432-E141-B86A-1492AEFBAC07}" v="1" dt="2025-05-10T11:13:42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68"/>
    <p:restoredTop sz="94747"/>
  </p:normalViewPr>
  <p:slideViewPr>
    <p:cSldViewPr snapToGrid="0" snapToObjects="1">
      <p:cViewPr varScale="1">
        <p:scale>
          <a:sx n="111" d="100"/>
          <a:sy n="111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 Ortiz Geyseco" userId="56070eccb5cbb9a4" providerId="LiveId" clId="{7E7074D7-4FEC-DC43-8146-4D4743F38339}"/>
    <pc:docChg chg="custSel modSld">
      <pc:chgData name="May Ortiz Geyseco" userId="56070eccb5cbb9a4" providerId="LiveId" clId="{7E7074D7-4FEC-DC43-8146-4D4743F38339}" dt="2023-08-30T10:09:13.320" v="4" actId="14100"/>
      <pc:docMkLst>
        <pc:docMk/>
      </pc:docMkLst>
      <pc:sldChg chg="addSp delSp modSp mod">
        <pc:chgData name="May Ortiz Geyseco" userId="56070eccb5cbb9a4" providerId="LiveId" clId="{7E7074D7-4FEC-DC43-8146-4D4743F38339}" dt="2023-08-30T10:09:13.320" v="4" actId="14100"/>
        <pc:sldMkLst>
          <pc:docMk/>
          <pc:sldMk cId="1161275433" sldId="256"/>
        </pc:sldMkLst>
      </pc:sldChg>
    </pc:docChg>
  </pc:docChgLst>
  <pc:docChgLst>
    <pc:chgData name="May Ortiz Geyseco" userId="56070eccb5cbb9a4" providerId="LiveId" clId="{A555CE93-1432-E141-B86A-1492AEFBAC07}"/>
    <pc:docChg chg="custSel modSld">
      <pc:chgData name="May Ortiz Geyseco" userId="56070eccb5cbb9a4" providerId="LiveId" clId="{A555CE93-1432-E141-B86A-1492AEFBAC07}" dt="2025-05-10T11:13:49.771" v="6" actId="14100"/>
      <pc:docMkLst>
        <pc:docMk/>
      </pc:docMkLst>
      <pc:sldChg chg="addSp delSp modSp mod">
        <pc:chgData name="May Ortiz Geyseco" userId="56070eccb5cbb9a4" providerId="LiveId" clId="{A555CE93-1432-E141-B86A-1492AEFBAC07}" dt="2025-05-10T11:13:49.771" v="6" actId="14100"/>
        <pc:sldMkLst>
          <pc:docMk/>
          <pc:sldMk cId="1161275433" sldId="256"/>
        </pc:sldMkLst>
        <pc:picChg chg="add mod">
          <ac:chgData name="May Ortiz Geyseco" userId="56070eccb5cbb9a4" providerId="LiveId" clId="{A555CE93-1432-E141-B86A-1492AEFBAC07}" dt="2025-05-10T11:13:49.771" v="6" actId="14100"/>
          <ac:picMkLst>
            <pc:docMk/>
            <pc:sldMk cId="1161275433" sldId="256"/>
            <ac:picMk id="3" creationId="{5C99E681-9728-441A-CACA-80AC33694004}"/>
          </ac:picMkLst>
        </pc:picChg>
        <pc:picChg chg="del mod">
          <ac:chgData name="May Ortiz Geyseco" userId="56070eccb5cbb9a4" providerId="LiveId" clId="{A555CE93-1432-E141-B86A-1492AEFBAC07}" dt="2025-05-10T11:13:45.158" v="4" actId="478"/>
          <ac:picMkLst>
            <pc:docMk/>
            <pc:sldMk cId="1161275433" sldId="256"/>
            <ac:picMk id="4" creationId="{9CEF304F-C104-0D7B-479E-2AC9BA6786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577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12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65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040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681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20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847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629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4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77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32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B256-67B9-9042-B682-62317A0E7B02}" type="datetimeFigureOut">
              <a:rPr lang="es-ES_tradnl" smtClean="0"/>
              <a:t>09/09/2025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DD207-D571-4F49-A47E-0627551C096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868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75696" y="2274072"/>
            <a:ext cx="8341013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kern="0">
                <a:solidFill>
                  <a:srgbClr val="28358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pperplate" pitchFamily="-109" charset="0"/>
              </a:rPr>
              <a:t>title</a:t>
            </a:r>
            <a:endParaRPr lang="es-ES" sz="4000" dirty="0">
              <a:solidFill>
                <a:srgbClr val="1D71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375697" y="5471388"/>
            <a:ext cx="8417925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6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Copperplate" pitchFamily="-109" charset="0"/>
              </a:rPr>
              <a:t>Include the presentation details of your communication (authors, affiliations…)</a:t>
            </a:r>
          </a:p>
          <a:p>
            <a:pPr algn="l"/>
            <a:endParaRPr lang="es-ES" dirty="0"/>
          </a:p>
        </p:txBody>
      </p:sp>
      <p:pic>
        <p:nvPicPr>
          <p:cNvPr id="4" name="Imagen 3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F50CD7E1-113C-D2A4-4BAC-E04FD4F0D8E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47" b="36075"/>
          <a:stretch>
            <a:fillRect/>
          </a:stretch>
        </p:blipFill>
        <p:spPr>
          <a:xfrm>
            <a:off x="0" y="0"/>
            <a:ext cx="9144000" cy="1794616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1872254-D91D-3761-0B3E-6C1AFFAF6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27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9AFBA-68EA-728D-B428-6A75FCF18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>
            <a:extLst>
              <a:ext uri="{FF2B5EF4-FFF2-40B4-BE49-F238E27FC236}">
                <a16:creationId xmlns:a16="http://schemas.microsoft.com/office/drawing/2014/main" id="{6529B98F-AE17-5383-CF71-1E3D85D94FA2}"/>
              </a:ext>
            </a:extLst>
          </p:cNvPr>
          <p:cNvSpPr txBox="1">
            <a:spLocks/>
          </p:cNvSpPr>
          <p:nvPr/>
        </p:nvSpPr>
        <p:spPr>
          <a:xfrm>
            <a:off x="606751" y="2488906"/>
            <a:ext cx="7947589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It has the approval of the corresponding Clinical Ethics Committee (yes/no/not applicable).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Informed consent from participants has been obtained (yes/no/not applicable).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Los autores tienen conflicto de intereses (si/no). En caso de respuesta afirmativa, describir brevemente.</a:t>
            </a:r>
          </a:p>
          <a:p>
            <a:pPr lvl="0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sz="8000" kern="0">
                <a:solidFill>
                  <a:srgbClr val="28358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Generative Artificial Intelligence (AI) and AI-assisted technologies have been used in the drafting process (yes/no).</a:t>
            </a:r>
          </a:p>
          <a:p>
            <a:pPr algn="l"/>
            <a:endParaRPr lang="es-ES" dirty="0"/>
          </a:p>
        </p:txBody>
      </p:sp>
      <p:pic>
        <p:nvPicPr>
          <p:cNvPr id="4" name="Imagen 3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08E64988-0AD1-911E-C6B6-C4727DB6E9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047" b="36075"/>
          <a:stretch>
            <a:fillRect/>
          </a:stretch>
        </p:blipFill>
        <p:spPr>
          <a:xfrm>
            <a:off x="0" y="0"/>
            <a:ext cx="9144000" cy="1794616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6F7EA2BC-DB64-6F58-82B6-296FA5554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205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87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Fité</dc:creator>
  <cp:lastModifiedBy>Mirian Jiménez Baena</cp:lastModifiedBy>
  <cp:revision>10</cp:revision>
  <dcterms:created xsi:type="dcterms:W3CDTF">2016-06-07T21:47:49Z</dcterms:created>
  <dcterms:modified xsi:type="dcterms:W3CDTF">2025-09-09T11:02:10Z</dcterms:modified>
</cp:coreProperties>
</file>