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ES_trad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3583"/>
    <a:srgbClr val="1D71B7"/>
    <a:srgbClr val="008D97"/>
    <a:srgbClr val="BD4D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55CE93-1432-E141-B86A-1492AEFBAC07}" v="1" dt="2025-05-10T11:13:42.5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68"/>
    <p:restoredTop sz="94747"/>
  </p:normalViewPr>
  <p:slideViewPr>
    <p:cSldViewPr snapToGrid="0" snapToObjects="1">
      <p:cViewPr varScale="1">
        <p:scale>
          <a:sx n="113" d="100"/>
          <a:sy n="113" d="100"/>
        </p:scale>
        <p:origin x="129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y Ortiz Geyseco" userId="56070eccb5cbb9a4" providerId="LiveId" clId="{7E7074D7-4FEC-DC43-8146-4D4743F38339}"/>
    <pc:docChg chg="custSel modSld">
      <pc:chgData name="May Ortiz Geyseco" userId="56070eccb5cbb9a4" providerId="LiveId" clId="{7E7074D7-4FEC-DC43-8146-4D4743F38339}" dt="2023-08-30T10:09:13.320" v="4" actId="14100"/>
      <pc:docMkLst>
        <pc:docMk/>
      </pc:docMkLst>
      <pc:sldChg chg="addSp delSp modSp mod">
        <pc:chgData name="May Ortiz Geyseco" userId="56070eccb5cbb9a4" providerId="LiveId" clId="{7E7074D7-4FEC-DC43-8146-4D4743F38339}" dt="2023-08-30T10:09:13.320" v="4" actId="14100"/>
        <pc:sldMkLst>
          <pc:docMk/>
          <pc:sldMk cId="1161275433" sldId="256"/>
        </pc:sldMkLst>
      </pc:sldChg>
    </pc:docChg>
  </pc:docChgLst>
  <pc:docChgLst>
    <pc:chgData name="May Ortiz Geyseco" userId="56070eccb5cbb9a4" providerId="LiveId" clId="{A555CE93-1432-E141-B86A-1492AEFBAC07}"/>
    <pc:docChg chg="custSel modSld">
      <pc:chgData name="May Ortiz Geyseco" userId="56070eccb5cbb9a4" providerId="LiveId" clId="{A555CE93-1432-E141-B86A-1492AEFBAC07}" dt="2025-05-10T11:13:49.771" v="6" actId="14100"/>
      <pc:docMkLst>
        <pc:docMk/>
      </pc:docMkLst>
      <pc:sldChg chg="addSp delSp modSp mod">
        <pc:chgData name="May Ortiz Geyseco" userId="56070eccb5cbb9a4" providerId="LiveId" clId="{A555CE93-1432-E141-B86A-1492AEFBAC07}" dt="2025-05-10T11:13:49.771" v="6" actId="14100"/>
        <pc:sldMkLst>
          <pc:docMk/>
          <pc:sldMk cId="1161275433" sldId="256"/>
        </pc:sldMkLst>
        <pc:picChg chg="add mod">
          <ac:chgData name="May Ortiz Geyseco" userId="56070eccb5cbb9a4" providerId="LiveId" clId="{A555CE93-1432-E141-B86A-1492AEFBAC07}" dt="2025-05-10T11:13:49.771" v="6" actId="14100"/>
          <ac:picMkLst>
            <pc:docMk/>
            <pc:sldMk cId="1161275433" sldId="256"/>
            <ac:picMk id="3" creationId="{5C99E681-9728-441A-CACA-80AC33694004}"/>
          </ac:picMkLst>
        </pc:picChg>
        <pc:picChg chg="del mod">
          <ac:chgData name="May Ortiz Geyseco" userId="56070eccb5cbb9a4" providerId="LiveId" clId="{A555CE93-1432-E141-B86A-1492AEFBAC07}" dt="2025-05-10T11:13:45.158" v="4" actId="478"/>
          <ac:picMkLst>
            <pc:docMk/>
            <pc:sldMk cId="1161275433" sldId="256"/>
            <ac:picMk id="4" creationId="{9CEF304F-C104-0D7B-479E-2AC9BA67866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5773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127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652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2040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26818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20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3847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6293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4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2777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132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1868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375696" y="2274072"/>
            <a:ext cx="8341013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kern="0">
                <a:solidFill>
                  <a:srgbClr val="28358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pperplate" pitchFamily="-109" charset="0"/>
              </a:rPr>
              <a:t>title</a:t>
            </a:r>
            <a:endParaRPr lang="es-ES" sz="4000" dirty="0">
              <a:solidFill>
                <a:srgbClr val="1D71B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375697" y="5471388"/>
            <a:ext cx="8417925" cy="7920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600" kern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opperplate" pitchFamily="-109" charset="0"/>
              </a:rPr>
              <a:t>Include the presentation details of your communication (authors, affiliations…)</a:t>
            </a:r>
          </a:p>
          <a:p>
            <a:pPr algn="l"/>
            <a:endParaRPr lang="es-ES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F1872254-D91D-3761-0B3E-6C1AFFAF6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F655B9C-5AC6-46CA-9D2E-75E756DC39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556"/>
          <a:stretch/>
        </p:blipFill>
        <p:spPr>
          <a:xfrm>
            <a:off x="0" y="0"/>
            <a:ext cx="9144000" cy="19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9AFBA-68EA-728D-B428-6A75FCF18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Subtítulo">
            <a:extLst>
              <a:ext uri="{FF2B5EF4-FFF2-40B4-BE49-F238E27FC236}">
                <a16:creationId xmlns:a16="http://schemas.microsoft.com/office/drawing/2014/main" id="{6529B98F-AE17-5383-CF71-1E3D85D94FA2}"/>
              </a:ext>
            </a:extLst>
          </p:cNvPr>
          <p:cNvSpPr txBox="1">
            <a:spLocks/>
          </p:cNvSpPr>
          <p:nvPr/>
        </p:nvSpPr>
        <p:spPr>
          <a:xfrm>
            <a:off x="606751" y="2488906"/>
            <a:ext cx="7947589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It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has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approval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corresponding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Clinical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Ethics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Committee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(yes/no/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not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applicable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Informed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consent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from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participants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has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been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obtained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(yes/no/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not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applicable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 authors have a conflict of interest (yes/no). If yes, please describe briefly.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Generative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Artificial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Intelligence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(AI) and AI-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assisted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technologies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have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been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used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in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drafting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s-ES" sz="8000" kern="0" dirty="0" err="1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process</a:t>
            </a:r>
            <a:r>
              <a:rPr lang="es-ES" sz="8000" kern="0" dirty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(yes/no).</a:t>
            </a:r>
          </a:p>
          <a:p>
            <a:pPr algn="l"/>
            <a:endParaRPr lang="es-ES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F7EA2BC-DB64-6F58-82B6-296FA5554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AA144E6-A6B0-49DD-A1C8-D0E762F9D7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556"/>
          <a:stretch/>
        </p:blipFill>
        <p:spPr>
          <a:xfrm>
            <a:off x="0" y="0"/>
            <a:ext cx="9144000" cy="19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2059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405C5B177EACA408EFE566F895C73CD" ma:contentTypeVersion="19" ma:contentTypeDescription="Crear nuevo documento." ma:contentTypeScope="" ma:versionID="3f87b95a92e9975cf5d68cdc7997a228">
  <xsd:schema xmlns:xsd="http://www.w3.org/2001/XMLSchema" xmlns:xs="http://www.w3.org/2001/XMLSchema" xmlns:p="http://schemas.microsoft.com/office/2006/metadata/properties" xmlns:ns2="73257a0f-55c2-4aa9-8a33-79cfe16c63ad" xmlns:ns3="bc1bc2a3-774f-474c-9490-11ca0a3e481c" targetNamespace="http://schemas.microsoft.com/office/2006/metadata/properties" ma:root="true" ma:fieldsID="f614143f1a58bf7575fdbcba06d84759" ns2:_="" ns3:_="">
    <xsd:import namespace="73257a0f-55c2-4aa9-8a33-79cfe16c63ad"/>
    <xsd:import namespace="bc1bc2a3-774f-474c-9490-11ca0a3e4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257a0f-55c2-4aa9-8a33-79cfe16c63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42e3326d-5329-4c1b-a849-d56da2b084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1bc2a3-774f-474c-9490-11ca0a3e481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b6d7bc4-817d-4491-806f-b0bb59bc4425}" ma:internalName="TaxCatchAll" ma:showField="CatchAllData" ma:web="bc1bc2a3-774f-474c-9490-11ca0a3e4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3257a0f-55c2-4aa9-8a33-79cfe16c63ad">
      <Terms xmlns="http://schemas.microsoft.com/office/infopath/2007/PartnerControls"/>
    </lcf76f155ced4ddcb4097134ff3c332f>
    <TaxCatchAll xmlns="bc1bc2a3-774f-474c-9490-11ca0a3e481c" xsi:nil="true"/>
  </documentManagement>
</p:properties>
</file>

<file path=customXml/itemProps1.xml><?xml version="1.0" encoding="utf-8"?>
<ds:datastoreItem xmlns:ds="http://schemas.openxmlformats.org/officeDocument/2006/customXml" ds:itemID="{9213DEEA-CB24-4E94-8DA8-2E15D1828236}"/>
</file>

<file path=customXml/itemProps2.xml><?xml version="1.0" encoding="utf-8"?>
<ds:datastoreItem xmlns:ds="http://schemas.openxmlformats.org/officeDocument/2006/customXml" ds:itemID="{003BDFCE-3690-453F-9252-6C7C6F79194B}"/>
</file>

<file path=customXml/itemProps3.xml><?xml version="1.0" encoding="utf-8"?>
<ds:datastoreItem xmlns:ds="http://schemas.openxmlformats.org/officeDocument/2006/customXml" ds:itemID="{E282E8C6-A0E9-44BD-82A3-1EBE05547BB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86</Words>
  <Application>Microsoft Office PowerPoint</Application>
  <PresentationFormat>Presentación en pantalla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Copperplate</vt:lpstr>
      <vt:lpstr>Times New Roman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David Fité</dc:creator>
  <cp:lastModifiedBy>Álvaro García Moreno</cp:lastModifiedBy>
  <cp:revision>11</cp:revision>
  <dcterms:created xsi:type="dcterms:W3CDTF">2016-06-07T21:47:49Z</dcterms:created>
  <dcterms:modified xsi:type="dcterms:W3CDTF">2026-07-16T08:47:05Z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0x010100A405C5B177EACA408EFE566F895C73CD</vt:lpwstr>
  </property>
</Properties>
</file>